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J1A7tyXBlfn+C6sv1ozRW9ZtX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6F2AEE-D646-4D77-AB9F-A981DBAF87AE}">
  <a:tblStyle styleId="{696F2AEE-D646-4D77-AB9F-A981DBAF87A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4" name="Google Shape;1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9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9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9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8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8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8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8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8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8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8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8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8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8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8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8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9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9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9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9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9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9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9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9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9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9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9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9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10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10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10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10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10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10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10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1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11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11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11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11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12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12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12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12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2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1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13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13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1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1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1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14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14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14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4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15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5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5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1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1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6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16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16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7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7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9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33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9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8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8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8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8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8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8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8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8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9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9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9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33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9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9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9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9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9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20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2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2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20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2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2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1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2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21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21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21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21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22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2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22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22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22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22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2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23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23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23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23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24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4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4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5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8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0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30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31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1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2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32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32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3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3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4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5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6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6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7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7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1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11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11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11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11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11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11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8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8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8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8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8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8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8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8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8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8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9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9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9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9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9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9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9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3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44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45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45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45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45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45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45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45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45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45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45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4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6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46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7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7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7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7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7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7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1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1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1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1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1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1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1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1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8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8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8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8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8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8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5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5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5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5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5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5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5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1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51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51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1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1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1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1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52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52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2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52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2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52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2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52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2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52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3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53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53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53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53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53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53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53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53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53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53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53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53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53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53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53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53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53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53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4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54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54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54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54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54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54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54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54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4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54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54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4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4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4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54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54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55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55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55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55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55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55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55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55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56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56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56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56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56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56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5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56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6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56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7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7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7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7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7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7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7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8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8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8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8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8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8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8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9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9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9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9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9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9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9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9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9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9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9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9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9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60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60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60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60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60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60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0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0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60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60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60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60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60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60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60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60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60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61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61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61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61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61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61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61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61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61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61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61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61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61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61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61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61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61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62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62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62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62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62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63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6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63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6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6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6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6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64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64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64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64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64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64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64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64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64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64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64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64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65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6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6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6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6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6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6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6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6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6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6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65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5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65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65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65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66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6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6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66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6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66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66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7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7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7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7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8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8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8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8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8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8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8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9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9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9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9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9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70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70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70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70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70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70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70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70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70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70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70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70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70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70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70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70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70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70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70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70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70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70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70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70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70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70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70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70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70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70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70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70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70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70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70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70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71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71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71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71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71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71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71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71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12480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71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71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71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71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71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71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71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71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71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71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71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71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71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71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71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71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71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71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71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71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71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71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71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71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7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7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7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2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72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72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72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72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72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72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72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72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72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72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72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72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72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72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72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72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72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72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72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72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72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72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72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72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72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72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72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72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72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72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72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72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72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72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72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72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72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72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72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3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73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73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73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73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73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73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73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73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73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73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73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73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73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73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73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73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73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73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73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73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73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73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73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73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73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73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73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73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73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73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73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7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7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7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7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4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33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74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74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74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74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74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74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74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3346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74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74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74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74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74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74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74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74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74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74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74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74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74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74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74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74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74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74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74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74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74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74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74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74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74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74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74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74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74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74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74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74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75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75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75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75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75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75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75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75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7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7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7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7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7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7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7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7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7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76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76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76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76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76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76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76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76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76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76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76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76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76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76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76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76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76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76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76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76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76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76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7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7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7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7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7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7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7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92508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7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7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7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7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7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7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7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7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8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8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8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8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8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8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8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8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8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8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9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9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9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9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9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9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80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80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80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80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80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8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8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8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8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80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80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80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80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80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80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80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80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80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80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80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8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8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8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8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8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81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81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81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81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81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8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8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81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81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81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81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81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81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81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81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81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81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81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8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8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8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8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8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82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82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82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82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82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82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8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8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8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8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8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8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8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8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8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8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8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82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82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82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82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82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83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83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83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83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83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83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83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83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83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83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83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83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83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83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83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83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83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83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83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83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83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83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83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83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83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83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83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83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83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83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83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83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83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83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83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83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83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117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83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83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83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83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83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83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83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83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83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83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83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83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83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83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83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83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83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83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83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83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85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85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85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85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86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86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86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86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8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7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7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7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7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7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8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8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8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8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8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8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9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9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9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9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9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9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90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9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9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90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90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90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90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90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9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9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9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9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91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91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91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91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91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9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9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92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92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92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92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92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92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92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92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92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92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92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92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92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9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9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93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93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93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93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93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93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93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93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93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93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93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93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93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9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4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94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94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94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94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94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94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94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94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94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94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94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94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94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5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95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95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95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96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96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96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96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96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9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7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7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7"/>
          <p:cNvPicPr preferRelativeResize="0"/>
          <p:nvPr/>
        </p:nvPicPr>
        <p:blipFill rotWithShape="1">
          <a:blip r:embed="rId2">
            <a:alphaModFix/>
          </a:blip>
          <a:srcRect l="6267" r="24760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7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7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7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7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7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8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8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8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8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8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9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9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9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0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0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00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100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100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100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01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101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101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10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101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101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2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10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10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102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1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3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103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103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103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04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10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04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04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4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104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1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5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10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06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06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106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106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106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106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106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106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7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7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"/>
          <p:cNvSpPr txBox="1">
            <a:spLocks noGrp="1"/>
          </p:cNvSpPr>
          <p:nvPr>
            <p:ph type="body" idx="1"/>
          </p:nvPr>
        </p:nvSpPr>
        <p:spPr>
          <a:xfrm>
            <a:off x="77492" y="2351328"/>
            <a:ext cx="50292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“GROCERY DELIVERY WEBSITE”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"/>
          <p:cNvSpPr txBox="1">
            <a:spLocks noGrp="1"/>
          </p:cNvSpPr>
          <p:nvPr>
            <p:ph type="body" idx="1"/>
          </p:nvPr>
        </p:nvSpPr>
        <p:spPr>
          <a:xfrm>
            <a:off x="199273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1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4541002"/>
            <a:ext cx="8070581" cy="60249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	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"/>
          <p:cNvSpPr txBox="1">
            <a:spLocks noGrp="1"/>
          </p:cNvSpPr>
          <p:nvPr>
            <p:ph type="body" idx="1"/>
          </p:nvPr>
        </p:nvSpPr>
        <p:spPr>
          <a:xfrm>
            <a:off x="144710" y="1223108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sz="110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100" b="0" i="0">
                <a:solidFill>
                  <a:srgbClr val="D1D5D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make your grocery shopping experience effortless, enjoyable, and efficient. Whether you're a busy professional, a parent juggling multiple responsibilities, or someone who simply prefers the convenience of online shopping, we've got you covered.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41" name="Google Shape;1841;p2"/>
          <p:cNvGraphicFramePr/>
          <p:nvPr/>
        </p:nvGraphicFramePr>
        <p:xfrm>
          <a:off x="215637" y="2149479"/>
          <a:ext cx="4260950" cy="2445305"/>
        </p:xfrm>
        <a:graphic>
          <a:graphicData uri="http://schemas.openxmlformats.org/drawingml/2006/table">
            <a:tbl>
              <a:tblPr>
                <a:noFill/>
                <a:tableStyleId>{696F2AEE-D646-4D77-AB9F-A981DBAF87AE}</a:tableStyleId>
              </a:tblPr>
              <a:tblGrid>
                <a:gridCol w="17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au721220104002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ANBURAJ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PRAKASH G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au721220104031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PRAVEEN P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au721220104061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VIMAL R</a:t>
                      </a:r>
                      <a:endParaRPr sz="12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Cd_08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3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“Grocery Delivery Website”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7" name="Google Shape;1847;p3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3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3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3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3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7" name="Google Shape;1857;p4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4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9" name="Google Shape;1859;p4"/>
          <p:cNvSpPr txBox="1"/>
          <p:nvPr/>
        </p:nvSpPr>
        <p:spPr>
          <a:xfrm>
            <a:off x="546804" y="767166"/>
            <a:ext cx="762080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Your Website's Purpose and Goals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Research</a:t>
            </a: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 and Hosting</a:t>
            </a:r>
            <a:endParaRPr sz="12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Plan Website Structure: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a wireframes and prototypes to visualize the website layout and user interface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Choose Development Stack:</a:t>
            </a: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Deciding on technology stack (e.g., HTML,CSS,JAVASCRIPT).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Designing the Website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Develop Content for Pages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0" name="Google Shape;1860;p4"/>
          <p:cNvSpPr txBox="1"/>
          <p:nvPr/>
        </p:nvSpPr>
        <p:spPr>
          <a:xfrm>
            <a:off x="720671" y="3587858"/>
            <a:ext cx="770265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grocery delivery website streamlines the grocery shopping experience by offering a wide selection of products, convenient delivery options, and user-friendly features, all while prioritizing the safety and satisfaction of its customers.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5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6"/>
          <p:cNvSpPr txBox="1">
            <a:spLocks noGrp="1"/>
          </p:cNvSpPr>
          <p:nvPr>
            <p:ph type="body" idx="2"/>
          </p:nvPr>
        </p:nvSpPr>
        <p:spPr>
          <a:xfrm>
            <a:off x="4089325" y="1855875"/>
            <a:ext cx="2844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sz="1000" i="0" dirty="0">
                <a:solidFill>
                  <a:srgbClr val="BD87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https://github.com/anburajg007/Task1_Ppt</a:t>
            </a:r>
            <a:endParaRPr sz="1000" i="0" dirty="0">
              <a:solidFill>
                <a:srgbClr val="BD873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Noto Sans Symbols</vt:lpstr>
      <vt:lpstr>arial</vt:lpstr>
      <vt:lpstr>Times New Roman</vt:lpstr>
      <vt:lpstr>arial</vt:lpstr>
      <vt:lpstr>Calibri</vt:lpstr>
      <vt:lpstr>EB Garamond Medium</vt:lpstr>
      <vt:lpstr>EB Garamond</vt:lpstr>
      <vt:lpstr>Public Sans</vt:lpstr>
      <vt:lpstr>Simple Light</vt:lpstr>
      <vt:lpstr>PowerPoint Presentation</vt:lpstr>
      <vt:lpstr>Grocery Delivery Website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Naga Prabhu Y</cp:lastModifiedBy>
  <cp:revision>1</cp:revision>
  <dcterms:modified xsi:type="dcterms:W3CDTF">2023-11-02T16:25:53Z</dcterms:modified>
</cp:coreProperties>
</file>